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700280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006003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6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днем дождь, гроза. Ветер юго-восточный, восточный 9-14, днем порывы 15-20 м/с. Температура воздуха ночью 16-18, днем 27-29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08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дождь,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гроза.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40721</TotalTime>
  <Words>604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6941</cp:revision>
  <cp:lastPrinted>2021-07-01T03:56:27Z</cp:lastPrinted>
  <dcterms:created xsi:type="dcterms:W3CDTF">2018-03-27T06:03:00Z</dcterms:created>
  <dcterms:modified xsi:type="dcterms:W3CDTF">2026-05-14T06:48:47Z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